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459" r:id="rId2"/>
    <p:sldId id="857" r:id="rId3"/>
    <p:sldId id="858" r:id="rId4"/>
    <p:sldId id="859" r:id="rId5"/>
    <p:sldId id="860" r:id="rId6"/>
    <p:sldId id="465" r:id="rId7"/>
    <p:sldId id="466" r:id="rId8"/>
    <p:sldId id="467" r:id="rId9"/>
    <p:sldId id="474" r:id="rId10"/>
    <p:sldId id="805" r:id="rId11"/>
    <p:sldId id="670" r:id="rId12"/>
    <p:sldId id="671" r:id="rId13"/>
    <p:sldId id="672" r:id="rId14"/>
    <p:sldId id="673" r:id="rId15"/>
    <p:sldId id="674" r:id="rId16"/>
    <p:sldId id="512" r:id="rId17"/>
    <p:sldId id="513" r:id="rId18"/>
    <p:sldId id="514" r:id="rId19"/>
    <p:sldId id="839" r:id="rId20"/>
    <p:sldId id="518" r:id="rId21"/>
    <p:sldId id="519" r:id="rId22"/>
    <p:sldId id="520" r:id="rId23"/>
    <p:sldId id="521" r:id="rId24"/>
    <p:sldId id="522" r:id="rId25"/>
    <p:sldId id="524" r:id="rId26"/>
    <p:sldId id="523" r:id="rId27"/>
    <p:sldId id="525" r:id="rId28"/>
    <p:sldId id="758" r:id="rId29"/>
    <p:sldId id="421" r:id="rId30"/>
    <p:sldId id="542" r:id="rId31"/>
    <p:sldId id="543" r:id="rId32"/>
    <p:sldId id="482" r:id="rId33"/>
    <p:sldId id="651" r:id="rId34"/>
    <p:sldId id="809" r:id="rId35"/>
    <p:sldId id="540" r:id="rId36"/>
    <p:sldId id="862" r:id="rId37"/>
    <p:sldId id="849" r:id="rId38"/>
    <p:sldId id="861" r:id="rId39"/>
    <p:sldId id="791" r:id="rId40"/>
    <p:sldId id="848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5" autoAdjust="0"/>
    <p:restoredTop sz="82272" autoAdjust="0"/>
  </p:normalViewPr>
  <p:slideViewPr>
    <p:cSldViewPr>
      <p:cViewPr varScale="1">
        <p:scale>
          <a:sx n="91" d="100"/>
          <a:sy n="91" d="100"/>
        </p:scale>
        <p:origin x="156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06/05/2023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999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06/05/2023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07-05-2023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</a:t>
            </a:r>
            <a:r>
              <a:rPr lang="en-GB" sz="3600" dirty="0">
                <a:solidFill>
                  <a:schemeClr val="bg1"/>
                </a:solidFill>
              </a:rPr>
              <a:t>who</a:t>
            </a:r>
            <a:r>
              <a:rPr lang="en-GB" sz="3700" dirty="0">
                <a:solidFill>
                  <a:schemeClr val="bg1"/>
                </a:solidFill>
              </a:rPr>
              <a:t>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r>
              <a:rPr lang="en-GB" sz="3700" dirty="0">
                <a:solidFill>
                  <a:schemeClr val="bg1"/>
                </a:solidFill>
              </a:rPr>
              <a:t>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endParaRPr lang="en-GB" sz="37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Come Now </a:t>
            </a:r>
            <a:r>
              <a:rPr lang="en-GB" sz="4400" dirty="0">
                <a:solidFill>
                  <a:srgbClr val="00A3E0"/>
                </a:solidFill>
                <a:latin typeface="akagi_probook"/>
              </a:rPr>
              <a:t>Is the Time To Worship</a:t>
            </a:r>
            <a:endParaRPr lang="en-GB" sz="44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2430948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Doerksen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1998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20082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10,000 Reasons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6016351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Atlas Mountain Songs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200" dirty="0">
                <a:solidFill>
                  <a:schemeClr val="bg1"/>
                </a:solidFill>
              </a:rPr>
              <a:t>The sun comes up it's a new day dawning</a:t>
            </a:r>
          </a:p>
          <a:p>
            <a:r>
              <a:rPr lang="en-GB" sz="5200" dirty="0">
                <a:solidFill>
                  <a:schemeClr val="bg1"/>
                </a:solidFill>
              </a:rPr>
              <a:t>It's time to sing Your song again</a:t>
            </a:r>
          </a:p>
          <a:p>
            <a:r>
              <a:rPr lang="en-GB" sz="5200" dirty="0">
                <a:solidFill>
                  <a:schemeClr val="bg1"/>
                </a:solidFill>
              </a:rPr>
              <a:t>Whatever may pass and whatever lies before me</a:t>
            </a:r>
          </a:p>
          <a:p>
            <a:r>
              <a:rPr lang="en-GB" sz="5200" dirty="0">
                <a:solidFill>
                  <a:schemeClr val="bg1"/>
                </a:solidFill>
              </a:rPr>
              <a:t>Let me be singing when the evening comes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650951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2878598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You're rich in love and You're slow to anger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Your name is great and Your heart is kind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 all Your goodness I will keep on singing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Ten thousand reasons for my heart to find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23061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4913717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And on that day when my strength is failing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end draws near and my time has come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Still my soul will sing Your praise unending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Ten thousand years and then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10903710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948181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Cornerstone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6158927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Edward Mote | Eric </a:t>
            </a:r>
            <a:r>
              <a:rPr lang="en-GB" sz="1200" dirty="0" err="1">
                <a:solidFill>
                  <a:schemeClr val="bg1"/>
                </a:solidFill>
              </a:rPr>
              <a:t>Liljero</a:t>
            </a:r>
            <a:r>
              <a:rPr lang="en-GB" sz="1200" dirty="0">
                <a:solidFill>
                  <a:schemeClr val="bg1"/>
                </a:solidFill>
              </a:rPr>
              <a:t> | 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 | William Batchelder Bradbury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Hillsong MP Songs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2217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Come now is the time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now is the time to give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just as you are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just as you are before your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6346687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My hope is built on nothing less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Than Jesus' blood and righteousness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dare not trust the sweetest frame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But wholly trust in Jesus'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0064201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60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60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7640310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darkness seems to hide His face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rest on His unchanging grace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every high and stormy gale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7295850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He shall come with trumpet sound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Oh may I then in Him be found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Dressed in His righteousness alone</a:t>
            </a:r>
          </a:p>
          <a:p>
            <a:r>
              <a:rPr lang="en-GB" sz="5000" dirty="0">
                <a:solidFill>
                  <a:schemeClr val="bg1"/>
                </a:solidFill>
              </a:rPr>
              <a:t>Faultless stand before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4503365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BCE210-83E4-6618-68D3-727F4626C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3738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98A009-DAAA-9091-28C9-B9C9CB2A1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97" y="0"/>
            <a:ext cx="5297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150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4F50C-4D24-AB44-98F8-F1FAE2CC8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-31456"/>
            <a:ext cx="4896543" cy="692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124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6ACF3F-A633-495E-C447-92591E2F5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36845"/>
            <a:ext cx="4824536" cy="6819132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56372" y="0"/>
            <a:ext cx="1487628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One day every tongue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Will confess You are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One day every knee will bow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Still the greatest treasure remains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those who gladly choose You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9467656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0ECE31-EC89-BEB2-4B6E-9E9CA1EC4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66" y="643466"/>
            <a:ext cx="557106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81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Willingly we choose to surrender our lives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Willingly our knees will bow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all our heart soul mind and strength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gladly choose You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189844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reach Up High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1075387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Judy Bailey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Song Solutions Daybreak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reach up high I touch the ground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stomp my feet and turn around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I've got to (woo woo) </a:t>
            </a: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jump and dance with all my might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might look funny but that's alright</a:t>
            </a:r>
          </a:p>
          <a:p>
            <a:r>
              <a:rPr lang="en-GB" sz="4600" dirty="0">
                <a:solidFill>
                  <a:schemeClr val="bg1"/>
                </a:solidFill>
              </a:rPr>
              <a:t>I've got to (woo woo) </a:t>
            </a:r>
          </a:p>
          <a:p>
            <a:r>
              <a:rPr lang="en-GB" sz="4600" dirty="0">
                <a:solidFill>
                  <a:schemeClr val="bg1"/>
                </a:solidFill>
              </a:rPr>
              <a:t>Praise my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I'll do anything just for my God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 He's done </a:t>
            </a:r>
            <a:r>
              <a:rPr lang="en-GB" sz="4800" dirty="0" err="1">
                <a:solidFill>
                  <a:schemeClr val="bg1"/>
                </a:solidFill>
              </a:rPr>
              <a:t>ev'rything</a:t>
            </a:r>
            <a:r>
              <a:rPr lang="en-GB" sz="4800" dirty="0">
                <a:solidFill>
                  <a:schemeClr val="bg1"/>
                </a:solidFill>
              </a:rPr>
              <a:t> for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doesn't matter who is looking on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is the person that I want to please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May my whole life be a song of praise</a:t>
            </a:r>
          </a:p>
          <a:p>
            <a:r>
              <a:rPr lang="en-GB" sz="4800" dirty="0">
                <a:solidFill>
                  <a:schemeClr val="bg1"/>
                </a:solidFill>
              </a:rPr>
              <a:t>To worship God in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way</a:t>
            </a:r>
          </a:p>
          <a:p>
            <a:r>
              <a:rPr lang="en-GB" sz="4800" dirty="0">
                <a:solidFill>
                  <a:schemeClr val="bg1"/>
                </a:solidFill>
              </a:rPr>
              <a:t>In this song the actions praise His name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want my actions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day to do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4548</TotalTime>
  <Words>1153</Words>
  <Application>Microsoft Office PowerPoint</Application>
  <PresentationFormat>On-screen Show (4:3)</PresentationFormat>
  <Paragraphs>192</Paragraphs>
  <Slides>40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298</cp:revision>
  <dcterms:created xsi:type="dcterms:W3CDTF">2019-09-23T12:06:27Z</dcterms:created>
  <dcterms:modified xsi:type="dcterms:W3CDTF">2023-05-06T19:49:37Z</dcterms:modified>
</cp:coreProperties>
</file>

<file path=docProps/thumbnail.jpeg>
</file>